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88" r:id="rId5"/>
    <p:sldId id="28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1" r:id="rId20"/>
    <p:sldId id="274" r:id="rId21"/>
    <p:sldId id="277" r:id="rId22"/>
    <p:sldId id="278" r:id="rId23"/>
    <p:sldId id="279" r:id="rId24"/>
    <p:sldId id="280" r:id="rId25"/>
    <p:sldId id="283" r:id="rId26"/>
    <p:sldId id="281" r:id="rId27"/>
    <p:sldId id="282" r:id="rId28"/>
    <p:sldId id="287" r:id="rId29"/>
    <p:sldId id="284" r:id="rId30"/>
    <p:sldId id="285" r:id="rId31"/>
    <p:sldId id="286" r:id="rId32"/>
    <p:sldId id="29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A72F783-10D3-B18B-86F7-B17ABD32B4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08C5E83-CF24-5F30-8137-6CA8F5165F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FAE46B8-C53D-4E8A-3F97-AACA3672B2A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83D6265-9D25-5289-A4EC-DD011DEE4E5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5143DBE-39FA-D32B-9DCC-4CCB25A54A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4F76D2E-5960-3872-9569-ADEAA48E0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0D96E-24AC-42EA-B88A-BEE39F7A79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1B86CD0-4FB2-8742-C017-30A43BCF8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A358C-2DEF-4562-B67D-B48530D4EF9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F60B7645-D3FA-8E0C-2A76-FD3C67B095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7909FF5-4561-E578-D33C-15EE90A80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3DC858-C5EA-3BEB-2357-3B03315F9D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10922-40FD-45E4-826E-9B1B2C07305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EDAEA67-1928-1E7C-C957-5A3D56E454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D2BD8C-9A48-DBD3-5EE8-F9007CEB0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F79F35-737B-44E9-B744-662C52A64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FD1D6-44AF-4D7F-8505-43EA9A298E2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A955532-E8FC-C81D-7871-3D7D9DEAFA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C6CD53C-0C6C-295E-7E1F-189922EB7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EBC804-C8CB-4C9E-0BBA-9B21A9FC9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6ACC9-407A-451B-9033-DB2D0A6630D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D4FBA50-27F0-0102-06C9-C6E6CCB14F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30D642E-E589-B28F-F61A-79B25396E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348C07-FF71-3B5A-6448-1847EF7EC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49530-8B48-493F-A538-6FBF6F5CFD4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FA79F4F-AC2B-9329-09A4-3B090E7CAD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B73C86D-336A-7798-A003-FDAFEB4FA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3181A8-F5DA-4F80-1A5E-4450413EDD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08FA6-E4C4-4D07-A125-D2E548F5FF9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E385163-73D1-FFF0-AD12-A1CCBA6E20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8674339-343D-36DB-BFD0-5EB6CA7D2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1F3A0DB-AE70-AADC-E861-EBBEE70A10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5DE82-D079-4E25-96B7-F3C030AF2E2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BAA6B13-C769-89BD-1C6B-BDA6066E81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DA91AFE-BDCB-04A1-8D5F-4E4D9C497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9A76158-95C2-1354-36FB-79AA089618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13806-2950-42CF-AF14-82041B7E230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F920EB8-351C-3E33-F922-D5C10D0067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DE9A155-A3F8-3F84-546C-FAFC413BC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52468C-40A5-3781-42FA-C4B221B16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C3858-E299-486D-A101-E1487F37F39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9B1F2E0-D35A-EE2E-7A9E-D827E0EE4E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A613CD8-F80E-0D6E-8B50-57FA168B0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BF33A5-36A3-C0ED-BA68-47B3E0FA6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513C07-A7C2-4091-A760-8A68D1567E0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B0E0619-962B-2289-E9C6-DFFFE32FD7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33860A4-2A68-1790-901A-C2A7D6441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6F6B42-9379-B284-0360-EBC0D452C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F937D-E7E8-4FD5-B09E-0744CEEDC64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CF97847-6780-44D7-A07D-C89C2B776C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B0129D6-E71A-FD7A-0E8D-52E985449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559816-AB55-4601-00B9-207506D5C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9CB3F-1AB6-4AA8-AEA8-C9CD6D5A0AF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E245730-A4F5-5E20-7212-793B0E07B8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1EEFCC1-CDC5-D5A3-884D-EA40A478A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B291ED6-4054-E884-5D38-32FF61BB8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563D-EB99-4D3C-A833-64385D2F22B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139104D0-7586-90AF-AF86-33AAB3654F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3F017DD-6784-9D7E-9CBE-A26EC0828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E224DB-6FBC-EE36-686C-E225A6413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FE9F1-8A0F-4AB2-A452-50A00173318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0C6C2F4-A289-75F9-C09E-57CCDCD99C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415C6EA-AA35-32B3-16EA-6B61BC49E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E76808-382B-7C6E-4064-C7EE2FE12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27F5D-8805-46D6-9D87-F84762A514F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51F6346-9D42-DB6B-AB8C-36F0BB5532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B3D0E4B-30D8-AD1E-18E8-BDEBD7148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3F4DCA-1BC2-D948-762C-4F8EAEBD4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97710-525D-45E8-BD73-CC8FAA3A3AF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89127106-B389-85C1-A7D2-8560F6EDDA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71880D9-0459-FAA8-4D52-D2E3B5878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E6263C-5754-585E-2C20-828F265B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E54BE-832D-47A3-A75D-1D41DF0952A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173B91D-AEAF-B9EA-B242-F0F0372D03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2BF6B33-0091-D384-BE48-77C678449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A8A2EE-0290-7469-6F1A-BE1061E98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546B7-3EC2-4125-A997-84C3F435389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7C16E038-0A36-4AE7-99EA-7CD08D44ED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E2F64A9-986E-4074-5F43-6AF9BD17F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BCFA45-CC12-588E-EB0A-296EAE03C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61B93-A79E-46A0-A316-2051E0673C2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7A0F5F2F-251C-A7BB-27B3-2E710446C6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4146494-71E8-8AFD-3FCA-855E78E80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423F0F-A9A8-D9B3-29C8-A23D32CFF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C7393-76F3-4D49-B45E-A33DC15021B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D40C10C3-FB13-C9EC-EB04-9AC304F78C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B61B4B8-C2ED-54A0-3117-9E0B22AC2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67EB12F-A21A-929F-C4BF-977169963F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2A64F-E0BB-49B1-946D-ED7E3354B37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57859A3-3C1A-37A7-7267-6EFB4D4A09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FC9829C-7B18-F195-B285-B0945D8A0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3108AD-EACA-B201-F89B-BD7D0E766D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4AA45-422B-42D3-83EF-D5A05D8B796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CBC0ED5D-4D9D-2157-727C-FB9476EAE0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4562C51-4802-7578-7EBD-EB34EA904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5088B2-0B15-0EA0-FFC9-E7C6C2C25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72981-B6F5-4F75-B13D-8F41957A62B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85CE3D0D-4D1F-DF11-8D70-7F9974C342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15BDA66-5D84-9DBC-56C1-63ADE834C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0A0E3E-7AAC-4B76-1FCB-C43C0E202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90B50E-F060-4ACD-98FC-ED50B255AA35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9DAC900-1241-0D4A-F2A8-50009FDB77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ADF8AEE-32A4-0C18-A95B-10531FEC6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F00772-9823-B65F-0A93-BD9AE1F49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791E8-1763-4281-923B-43636F483BD5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765F3CC-6778-9A98-7FE5-1C90F954D4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1FC6E76-F4BA-1D79-B4DA-4E6BF6830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50048A-81DC-CEC4-DFC7-63D64EDE61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FBBB6-E5A5-4020-AC0A-1C16579D6BC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6EFBA7AE-8304-09A3-698F-142454F2C8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1975EF3-CF26-DBCA-0B6D-2D2D49855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0DA10D-3A84-3B6F-33B3-DC347F2CF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70916-9050-49A6-9B80-CAAEF0BCD41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652F02BF-3842-39F5-67BE-056BA16A75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1B8ED1B-9557-9958-2D52-14697D9CF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8F4F4BB-4A16-E5E7-D9E6-F0B2A1138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AB745-36E0-448B-A1D7-1B1A2059EAE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FB12F1A-D24A-5AAC-C039-B09FC67ADE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B9E2C2A-1571-5FC9-7081-5B8CBEFC0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C4BE12-2038-9BA1-E2CB-49B186324E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6A32A-38EA-415D-8745-D17A56BEF03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EA18A15-5085-7822-C3BF-8BFDD0224F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70D34D3-0C50-CF10-6F15-0999FB91C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9F57541-6767-DC18-85C4-32B925089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B8BB2-8F82-42B0-89D0-7D607F6E370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21A0EDC-3E0C-2833-4831-AE05220271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3006476-6FE5-0E6A-73A9-C1D293843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E6F4B2-67C5-7260-432F-52F8EF1DF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AC709-1B32-4449-98A3-910B23C10B4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E04BA38-7D0B-2922-B16E-71C52AB630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6B5CEAB-642E-9280-90B4-FEE8E31CD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7A1EC9-286F-7516-A476-67308F7A0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1B2C9-FC24-4F62-8C83-CB81E8D914E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7CF34AF-6944-D8A0-F609-EC0C53C124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10AFC39-D9B3-4FD7-3A5D-30856934E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4B44C227-EB5D-E4B7-906E-1CD4E9E23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F68A5867-8E5F-1B80-5506-5ECEE1B6AA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1426686-2BF1-B7BE-5527-FAEA57AB48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C4E4998-0CBB-469D-F8D2-AA55066236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29E04A0-6EA3-4023-8E4E-E1A1D4732838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3CBD0ED-D816-43C9-91A0-B7364345AC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0BCC71C-0662-2093-CDDB-CA549B7E65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F8EF2B-73AD-40B8-A197-D4E8F273B5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373E-9464-2DC0-5E6A-8FBEBBEA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F9391-5F7D-7027-C575-C83C76855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EEB-B6E1-978C-7107-47099E60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A9879B-DE4C-4350-A099-6E62B5258E7E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0917E-7A11-DFC7-ECB7-D35E5455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6C37-995F-4247-79B6-87A281BB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6ADB2-4FD4-4B7F-B1F9-5D630A963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77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26070-8DB1-62AA-7D9D-452874CF0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ACFD5-D96E-E00C-4AF2-A687A438A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C6227-03E4-395D-D0A6-B59D1ACA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A27F8-CB55-4820-8EA4-215D826FF952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498FA-B68E-07A5-59C4-AEC46FE9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95771-FEDC-647A-6E7D-B1C1DFD7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614B1-20A8-401E-BAB2-B6288FAD2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25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ACC6-B5CD-DA68-184C-7F30A87F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694B-FEEE-4913-41CD-B7AB03B63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FC12D-2B09-84AB-7303-2B87FC96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3A71E-F0E6-4066-B75E-9BF84B05A983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90BAD-FC3B-AFD1-9BE6-E152C660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8571D-9D32-30A4-F4FE-E957D671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627A9-4983-4C71-92CC-C8ABFABB7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72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3436-3854-9AFE-ED6D-A64D16E4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D5FAA-2DA5-2D6E-628C-D4CD5FC4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79E09-7B9B-BD29-D680-35D38EF0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63174-D3D9-4FCA-A50E-84391BAF3FAF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C6B3-1F7A-1E11-1062-8A20CF13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F085-CCF5-B660-657D-B0AD20B8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8CFD4-286A-4353-B5D2-008511817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59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0AC8-3149-D6AC-A23B-45E8344E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62FB0-53E5-55B4-2E2F-0F9489BEB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02DF2-7B35-84A9-FB41-23DD778E0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C6A7C-C058-230D-5B50-CC83D23CC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EA9491-651B-4E1A-857E-05EB6F2B87F2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2C88-97A8-56EA-40C2-0FF4413E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D9A15-DA01-8D8B-53A7-ED8DE675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4A40-A8A6-4491-89BA-63732FAE1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48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3F503-D433-78D5-673B-3CFD16E4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43878-3730-5058-3A58-FDE3B41B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CC929-A565-F77C-C326-561095B07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DB93E-E346-4EB8-7E95-79B0DAB97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2EA17-226A-7CF4-DEFF-E6861A6E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98DD0-2209-3A29-AABE-712C6825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E9599-D006-4BBD-9A43-1630CEECC2F0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42DF7-1A7A-D987-CA71-9B336258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CEF64-0168-3755-B539-A56A66DC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18E27-6F6C-4EBB-B635-AE84B4637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11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69BD-BF19-B440-46C2-167FCD6C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6C696-B9CF-A41D-6EF1-DD852AA4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027CB8-9D79-4CD0-A6A9-9946846795AF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C20E9-6F41-A206-DC7B-2213742C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7AE93-97A5-DEAE-DD9C-A5B03F1D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332CF-D797-428F-BD1E-4763058CD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85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A8664-0C93-E13A-47A0-B4564D41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22EAE6-ED6E-41FF-9D86-562DA6C117FF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88AE04-7807-BCB6-E460-E347D5A0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9FC5F-5548-C330-A877-9C0D8DEA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082D9-8BA6-4B12-9877-67B854A59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4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3CD3-E3AE-716D-A91F-B515C488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F3F33-2941-FF98-77D7-24E93B1F5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839D5-35B5-8051-01AD-FFA54A102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31FF4-55C5-BDBA-49E2-603FB6D9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AD4D9-4B53-45CF-BBEC-C73214338468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FB5F5-A561-90D1-4FE0-8EF9EA0F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16366-1173-91E3-2E9D-FE6791B4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89198-16D6-4C25-A8A7-872FFCFD5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20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22D7-650A-3C08-FF2C-DBF7E453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F0414-F76B-F0A9-12D5-966CFE7D5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830E3-C2D6-AC22-289C-9F8523A1C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A64F9-4334-337D-7711-21D7B635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53C89C-DF49-4B6F-8119-BC459DCB4A4E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79801-F876-86C6-9A59-B6E40CB6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A71A4-9FB4-1885-706B-5B62B0AD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08167-1103-43FB-B79D-EB2C229EF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70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106D3238-BAEE-665F-A90C-D6DBF9FA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4D5023E7-F910-DDD4-4269-A048106DB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4624B8-FBFE-8758-6367-53C68D2F2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F5B426-7343-F564-529D-6A1B2CE24A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86D4341-B454-4DC5-9AFD-B29B15575989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55C73B-FD24-8527-A981-0098A5475D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9CAC8C-4BCE-04C8-7D35-1E74192A87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3481C25-4E13-4985-BC4B-E99B75C601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heppardsoftware.com/images/Asia/factfile/800px-Gobi_Desert.jpg&amp;imgrefurl=http://www.sheppardsoftware.com/Asiaweb/factfile/Unique-facts-Asia5.htm&amp;h=375&amp;w=500&amp;sz=43&amp;hl=en&amp;start=2&amp;um=1&amp;usg=__k5SJXi1_bhmIuXH8dirKp1ON_Hw=&amp;tbnid=4IQ9VCGnw-o-nM:&amp;tbnh=98&amp;tbnw=130&amp;prev=/images%3Fq%3Dgobi%2Bdesert%26um%3D1%26hl%3Den%26safe%3Doff%26sa%3D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7DBD85-CA21-926A-943F-945082AC83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4495800" cy="1470025"/>
          </a:xfrm>
        </p:spPr>
        <p:txBody>
          <a:bodyPr/>
          <a:lstStyle/>
          <a:p>
            <a:pPr algn="l"/>
            <a:r>
              <a:rPr lang="en-US" altLang="en-US" sz="4800" b="1">
                <a:latin typeface="Times New Roman" panose="02020603050405020304" pitchFamily="18" charset="0"/>
              </a:rPr>
              <a:t>Asia</a:t>
            </a:r>
            <a:br>
              <a:rPr lang="en-US" altLang="en-US" sz="48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The Continent Series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D0EBE16-8886-5552-6CF4-56507FD0BE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81400" y="6248400"/>
            <a:ext cx="5562600" cy="609600"/>
          </a:xfrm>
        </p:spPr>
        <p:txBody>
          <a:bodyPr/>
          <a:lstStyle/>
          <a:p>
            <a:pPr algn="r"/>
            <a:r>
              <a:rPr lang="en-US" altLang="en-US" sz="2400" b="1"/>
              <a:t>VMS Library 2008-2009</a:t>
            </a:r>
          </a:p>
          <a:p>
            <a:pPr algn="r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D3F6783-BD43-426B-3B08-141C5191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84CC-0278-4BE6-841F-1F79D031DC3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D1EE01D-4ADD-EA03-00CE-487B64CB0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Contemporary Cities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EF4EE31-C886-51D7-7841-4BFD2E274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600BEE4E-0804-8FA8-04AE-7DB8A972E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8293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092CCFB-C87D-0710-6A41-07449C08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5B35-EB3D-49C2-BC2C-A2992171678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F3C8B41-5A37-F11B-4EC1-B71A0650F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Shanghai Skyline &amp; </a:t>
            </a:r>
            <a:br>
              <a:rPr lang="en-US" altLang="en-US" sz="4000"/>
            </a:br>
            <a:r>
              <a:rPr lang="en-US" altLang="en-US" sz="4000"/>
              <a:t>Street Merchant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45E913-DA80-5A51-0F1E-8DA88B171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C1C41268-DB69-019A-D498-AC4DDCE0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429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3F9501BB-CBAB-A4D1-6088-F70D2155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42862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8D875BC-3A39-4E4A-A4B0-27653F3C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A824-B03C-418A-841E-6751292F78E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88D1217-EFAD-F46F-E094-1DB1B4B0B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Yellow River – Western China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015DF8E-DC7F-3ECD-A6A9-6B8BC1E67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3398 miles long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6336CEA5-BDDB-0B7A-D7AE-F7EBA462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4267200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EF9B090-03EB-DC45-878D-00D897A8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B9D4-C745-4CAA-B76D-B91F87792D3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6F28B24-6032-0F39-9142-A0F43C570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Great Wall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0A98BD4-8526-11EA-97FB-6780392C6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                       4,000 miles long</a:t>
            </a:r>
          </a:p>
          <a:p>
            <a:pPr>
              <a:buFontTx/>
              <a:buNone/>
            </a:pPr>
            <a:r>
              <a:rPr lang="en-US" altLang="en-US"/>
              <a:t>                       30 feet wide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8D93C9F7-4D48-99FD-90FB-EC5E9FE76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4003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>
            <a:extLst>
              <a:ext uri="{FF2B5EF4-FFF2-40B4-BE49-F238E27FC236}">
                <a16:creationId xmlns:a16="http://schemas.microsoft.com/office/drawing/2014/main" id="{E0E3BC8C-9481-5D89-C585-AC2F0299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>
            <a:extLst>
              <a:ext uri="{FF2B5EF4-FFF2-40B4-BE49-F238E27FC236}">
                <a16:creationId xmlns:a16="http://schemas.microsoft.com/office/drawing/2014/main" id="{C3DDA008-98FB-F74C-C073-81C00ECE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1066800"/>
            <a:ext cx="25114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BA57813-20A0-8F03-B19A-A2DCBCFC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9FB1-08FC-4A8C-9804-37D93A7E7D3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8A64161-890D-D428-F039-9EF87A1E9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Trackers on the Yantzee River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A5C093D-D691-D5DA-F6B1-71885FA49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872D6C0F-EF99-035D-E7D0-9784274C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04599F4-4661-8219-FCE0-9E0636DA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D2A2-6BA5-4785-9A72-408FB54E20E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54E3C82-3C1A-7688-1133-5DF35FF21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Yaks in Tibet – Central Asia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E83CD69-525C-D352-3DD7-F63598D71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04F73861-A0B4-8562-656A-C3C5EB72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84965BB-30C5-F9F7-0384-B9920121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129D-E4B5-45CC-AD60-C4591009476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2534377-7514-9CE5-862D-8CD0D4CE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Mountains in Central Asia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F4590BA-5447-8BEB-33BD-519E4B079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E3E426B0-8FB8-DC80-4F29-E469F05E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76E93EB-F365-6A48-0339-CC25D432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636-0879-4F4E-B6F1-6623BAC1FCB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FA2C457-6354-9C87-4010-D96516483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Gobi Desert – Northern China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14E52B5-FE69-E13A-35B7-A94D6B279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Asia is home to 3 of the world’s largest  cold deserts</a:t>
            </a:r>
          </a:p>
          <a:p>
            <a:pPr lvl="1"/>
            <a:r>
              <a:rPr lang="en-US" altLang="en-US" b="1"/>
              <a:t>Chang Tang</a:t>
            </a:r>
            <a:r>
              <a:rPr lang="en-US" altLang="en-US"/>
              <a:t>, on the Plateau of Tibet in China</a:t>
            </a:r>
          </a:p>
          <a:p>
            <a:pPr lvl="1"/>
            <a:r>
              <a:rPr lang="en-US" altLang="en-US" b="1"/>
              <a:t>Taklimakan Desert</a:t>
            </a:r>
            <a:r>
              <a:rPr lang="en-US" altLang="en-US"/>
              <a:t> </a:t>
            </a:r>
          </a:p>
          <a:p>
            <a:pPr lvl="1"/>
            <a:r>
              <a:rPr lang="en-US" altLang="en-US" b="1"/>
              <a:t>Gobi</a:t>
            </a:r>
            <a:r>
              <a:rPr lang="en-US" altLang="en-US"/>
              <a:t> (Mongolian for "waterless place")  </a:t>
            </a:r>
          </a:p>
          <a:p>
            <a:endParaRPr lang="en-US" altLang="en-US"/>
          </a:p>
        </p:txBody>
      </p:sp>
      <p:pic>
        <p:nvPicPr>
          <p:cNvPr id="32775" name="Picture 7">
            <a:hlinkClick r:id="rId3"/>
            <a:extLst>
              <a:ext uri="{FF2B5EF4-FFF2-40B4-BE49-F238E27FC236}">
                <a16:creationId xmlns:a16="http://schemas.microsoft.com/office/drawing/2014/main" id="{974E00F7-6F9B-4193-1344-2162304F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286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2EC6C34-B116-CE7C-9304-E9B6ABF8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646-9BDA-4046-A5A1-87E559840E4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D251275-B0FE-9522-695D-FF5145A9C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Population Map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D573647-EF94-DED2-5293-ED78249B5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Red = 520 people per sq mile</a:t>
            </a:r>
          </a:p>
          <a:p>
            <a:r>
              <a:rPr lang="en-US" altLang="en-US"/>
              <a:t>Yellow = 2.6 people per sq mile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3F67ADD6-8349-FB99-06C8-1B244772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98800"/>
            <a:ext cx="3200400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32F441C-608B-8775-9C8A-627D20C6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83C1-3C43-465E-B9DC-E6747A09C12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32F40DC-906D-88E0-8739-75FABC007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Han Chinese 92% of the population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159FDAB-D984-F69F-CBB7-61A2AABAD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D2ED9550-EC21-C03D-69BA-91DC8028D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:a16="http://schemas.microsoft.com/office/drawing/2014/main" id="{43FEC50B-F4C8-B706-0505-D45CD5A4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0097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AF40F59-D671-B792-F825-86A0C6BE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DF7F-80B6-4FC6-BAF9-128B2F9BE48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205E889-F9F5-F59D-0F83-0378E7405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Satellite View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194EC1A-34CC-0FB3-45B2-A1247DD8C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AC8C1DB9-52A8-CFB9-7459-B7E02D50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E338CBE-B929-B37A-0191-F27D30A5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E4F-B49B-416A-8312-2968FC0F67B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F71FFA0-A566-853D-E5AE-68DC18851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55 cultures make up </a:t>
            </a:r>
            <a:br>
              <a:rPr lang="en-US" altLang="en-US" sz="4000"/>
            </a:br>
            <a:r>
              <a:rPr lang="en-US" altLang="en-US" sz="4000"/>
              <a:t>8% of the population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BDC719F-7F16-F259-89CE-3A4C482F0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Korean		Mongol family         Tibetan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BD4EDF18-686C-9147-A7C7-0957CA717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676400" cy="13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9911E54B-811F-A59E-5AC0-989D0B8A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F0BD9418-E5F3-40DA-DD4C-F86FF7F0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0"/>
            <a:ext cx="16065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40BF75-7D9C-5D71-7E9E-63CDE691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8F7A-7742-4E32-B158-BEFC91CBEAF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BFC100EE-F1C9-B0AC-731E-E27C57F45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Qiang Village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31D013F-1FEE-A61E-DE43-3AF65FBA5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C091E50B-436E-C43D-C374-E0701C0D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FE9D6FD-83E8-4273-5A5D-833F1DE4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E427-BAD2-4EB4-8092-4329E39546C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79FC603-AC43-4455-3B28-16726C7D2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Korea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F190D0C-B350-3DBE-CA82-A209C3F99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0E9BF0AB-60B9-A86C-48DF-597DF5B2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353536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53D930-4AEB-6037-1CD3-EC74B6FB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F226-F386-4A58-A3A0-5503C7E992D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539D218-5397-6784-89F3-BA8007CDE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Seoul South Korea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4E3F283-28DD-D046-3394-7CF7632F1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					Seoul Today</a:t>
            </a:r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AB37D8DB-504F-71AB-4DE8-22031A0A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3434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id="{FCE43BCD-FBED-36B1-5EEB-9C5A9FC9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0386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Text Box 8">
            <a:extLst>
              <a:ext uri="{FF2B5EF4-FFF2-40B4-BE49-F238E27FC236}">
                <a16:creationId xmlns:a16="http://schemas.microsoft.com/office/drawing/2014/main" id="{701A7B36-4DF1-8F9E-5371-197923D3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00200"/>
            <a:ext cx="2763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Changdeok Palace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E5FE5B8-42B0-AD46-6349-830CD66B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DB42-CF46-4E5A-9237-9B0D9F2E394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A607E38D-8078-3917-9826-4FAC4D327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Pyongyan North Korea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02EAEB9-E281-EC4B-5889-F6EC217EF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7349" name="Picture 5">
            <a:extLst>
              <a:ext uri="{FF2B5EF4-FFF2-40B4-BE49-F238E27FC236}">
                <a16:creationId xmlns:a16="http://schemas.microsoft.com/office/drawing/2014/main" id="{3B485B1E-8D46-E49A-AA34-067D60E0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267200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A4DA41C-F69E-F32E-DB06-94AA20B6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E41-C49B-4934-A40F-04B3958545A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4194299-7F7F-C77B-7487-DFB3CC204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Weather in Korea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02DBEAA-2EC8-64DF-0926-6EFA936D2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04F765DD-4A41-2D05-47F2-777430FF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819400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>
            <a:extLst>
              <a:ext uri="{FF2B5EF4-FFF2-40B4-BE49-F238E27FC236}">
                <a16:creationId xmlns:a16="http://schemas.microsoft.com/office/drawing/2014/main" id="{80F72C8F-EDA0-469B-3BC3-58204F33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794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313D59E-6D3D-7A11-A0F0-5E5F7EFD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715D-9FE8-4489-B6EA-3A452782872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3A9557C1-2C6D-A6C0-95BE-981CC9BF4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Traditional Dress in Korea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EA57AF0-9223-3A16-10B7-CA370E9D1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9397" name="Picture 5">
            <a:extLst>
              <a:ext uri="{FF2B5EF4-FFF2-40B4-BE49-F238E27FC236}">
                <a16:creationId xmlns:a16="http://schemas.microsoft.com/office/drawing/2014/main" id="{94CD5B48-B056-76EC-663D-F429988D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3200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B20B2A3-D7D9-B5AA-085F-6051E7A0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506E-A1F4-46CD-9E92-92AD654614C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047E8BBC-9111-E17B-5F8B-A70F7AD1A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Japan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4108FC1-1B49-99E5-5BF0-97EAFAD3E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61445" name="Picture 5">
            <a:extLst>
              <a:ext uri="{FF2B5EF4-FFF2-40B4-BE49-F238E27FC236}">
                <a16:creationId xmlns:a16="http://schemas.microsoft.com/office/drawing/2014/main" id="{7B2247B6-309B-D69F-6CDF-3A71BA38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95312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AF65D42-AC7D-5759-A1A5-6DD2B9E1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EBC-1663-47A9-9BBA-8D26B651CC4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5481D17-A346-8F95-0D01-33974695D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Hokkaido – Northern most point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C9D814E-B776-9B1C-C162-B86B6F51D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7E453D36-04B3-C785-402E-ED3905A90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7" name="Picture 7">
            <a:extLst>
              <a:ext uri="{FF2B5EF4-FFF2-40B4-BE49-F238E27FC236}">
                <a16:creationId xmlns:a16="http://schemas.microsoft.com/office/drawing/2014/main" id="{4C094D48-EB5C-9108-7FCE-18B10C2E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43434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470F2BD-F4AE-C043-11B0-1FB2DB2F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2293-B092-4EBA-8556-CF38AA5FED9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C9E40E5F-062B-C219-696A-D130F4B93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Honshu – Central Japan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F2DE1F1-037D-5580-385F-C21519D19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58CA6D60-55F3-4D5E-3023-D4BB3DAE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7E96D6-5379-BAAC-B6D9-76C269BF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D56-5041-46D8-9D53-35026A095C9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CD82FE3-1163-F67C-CE5E-2B7AB55B5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Map of Asia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82A5197-AEDA-77ED-19C9-4AA88CDB8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F9AC21B0-D69A-7C22-5A80-5C87FEFA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810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21E66DF-3D23-0424-B191-0265F648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8BD0-C57D-4032-A885-C91DE277DA6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FA3AE49-F8EE-DDEC-76C6-C1A985DD4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Shikoku – Southern Japan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1E6A552-B0DF-6A4F-94A9-1C8208073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67589" name="Picture 5">
            <a:extLst>
              <a:ext uri="{FF2B5EF4-FFF2-40B4-BE49-F238E27FC236}">
                <a16:creationId xmlns:a16="http://schemas.microsoft.com/office/drawing/2014/main" id="{F7CEFB03-08D8-A2A3-4007-FF24A7EE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476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7A83BB3-28F1-E641-C00D-ED125B9A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3ED6-3552-4017-AB6C-8BF99C04270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B28B2F5-0E9C-DBDB-4697-F20491F78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Mount Fuji – 12,338 feet high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42D9E99-BC15-22F6-1E2B-6FD0BD120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69639" name="Picture 7">
            <a:extLst>
              <a:ext uri="{FF2B5EF4-FFF2-40B4-BE49-F238E27FC236}">
                <a16:creationId xmlns:a16="http://schemas.microsoft.com/office/drawing/2014/main" id="{CBFE1328-7C90-3434-C8E3-787B8D1C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ECE1826-19C3-D03B-32F4-8759B761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B444-E82D-4CC9-A52A-680AF0ABC59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46C1A31C-8CE1-E8B0-E261-A3ABF69EF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9550"/>
            <a:ext cx="7010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8E9558C-6BA5-F72A-6EDC-5AEF87F1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8551-FCEB-433C-82B9-3B15669EE05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6CEE0E7C-75E6-928D-EF51-0C9584171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latin typeface="Times New Roman" panose="02020603050405020304" pitchFamily="18" charset="0"/>
              </a:rPr>
              <a:t>Longitude / Latitude</a:t>
            </a:r>
          </a:p>
        </p:txBody>
      </p:sp>
      <p:pic>
        <p:nvPicPr>
          <p:cNvPr id="73732" name="Picture 4" descr="world image">
            <a:extLst>
              <a:ext uri="{FF2B5EF4-FFF2-40B4-BE49-F238E27FC236}">
                <a16:creationId xmlns:a16="http://schemas.microsoft.com/office/drawing/2014/main" id="{74FBD74F-522D-271B-E173-B3ED2F75F43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86000"/>
            <a:ext cx="6096000" cy="277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E027DC8-B673-4E43-62F1-A8C14452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1250-7294-4C99-96D9-EDD3B74A032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A71462D4-A696-FD2D-8309-32CF0EDC8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latin typeface="Times New Roman" panose="02020603050405020304" pitchFamily="18" charset="0"/>
              </a:rPr>
              <a:t>Unique qualities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8DC7241-FE66-95EA-3F43-D8D08B29E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altLang="en-US"/>
              <a:t>Largest continent</a:t>
            </a:r>
          </a:p>
          <a:p>
            <a:r>
              <a:rPr lang="en-US" altLang="en-US"/>
              <a:t>30% of the earth’s surface</a:t>
            </a:r>
          </a:p>
          <a:p>
            <a:r>
              <a:rPr lang="en-US" altLang="en-US"/>
              <a:t>Over 4 billion in population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033B62D-BFA0-8DBF-BCB2-D64D7195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E43D-8D34-4C29-8BE5-C046E51CB2A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F3BB00C2-8AD9-8461-3561-462C44C31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Terraced Hills in Asia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ECC5EA9-6331-A4CF-D7C4-9346D5605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34B58587-139D-A2DE-497A-9F79B7774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715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3047FD0-BBE8-EA82-F73F-91005C92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2DE0-E175-4231-B664-6DF4BEC5DB0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ADD46C4-B0B4-81B5-DE88-C3A90A6E6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Mountains in Asia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BF20E5D-E1E1-1875-CF76-D2B5F330B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5A71789F-699A-12D9-D455-1CC85DE8F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84D7F7F-148D-28A7-C816-9BD8F13E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C9B0-BD70-44C3-A96D-DD199A8A18A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88F085B-8B29-5C2E-1C01-F35B3F2F6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Climate Map - January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C0A5A28-2867-27D6-4CEC-5DBF9BBB2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Blue is -8</a:t>
            </a:r>
            <a:r>
              <a:rPr lang="en-US" altLang="en-US">
                <a:cs typeface="Arial" panose="020B0604020202020204" pitchFamily="34" charset="0"/>
              </a:rPr>
              <a:t>°</a:t>
            </a:r>
            <a:r>
              <a:rPr lang="en-US" altLang="en-US"/>
              <a:t> F</a:t>
            </a:r>
          </a:p>
          <a:p>
            <a:r>
              <a:rPr lang="en-US" altLang="en-US"/>
              <a:t>Red is 75</a:t>
            </a:r>
            <a:r>
              <a:rPr lang="en-US" altLang="en-US">
                <a:cs typeface="Arial" panose="020B0604020202020204" pitchFamily="34" charset="0"/>
              </a:rPr>
              <a:t>°</a:t>
            </a:r>
            <a:r>
              <a:rPr lang="en-US" altLang="en-US"/>
              <a:t> F</a:t>
            </a: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BB6C1644-83DA-B957-7F31-DEBEF8F1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510540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7C72A7-D1BB-E1B9-FD4A-57A9F4CF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E819-1B33-490A-A926-864609C3891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60BB4D0-2368-9A76-EB2C-7E782DDED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Climate map - July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17A5DBE-326E-8502-7236-D3C0CC8CA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Dark red is 104</a:t>
            </a:r>
            <a:r>
              <a:rPr lang="en-US" altLang="en-US">
                <a:cs typeface="Arial" panose="020B0604020202020204" pitchFamily="34" charset="0"/>
              </a:rPr>
              <a:t>°F</a:t>
            </a:r>
          </a:p>
          <a:p>
            <a:r>
              <a:rPr lang="en-US" altLang="en-US">
                <a:cs typeface="Arial" panose="020B0604020202020204" pitchFamily="34" charset="0"/>
              </a:rPr>
              <a:t>Yellow is 46°F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826F67B3-EA8A-409B-6EA8-B0F1F8B0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42862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151</TotalTime>
  <Words>346</Words>
  <Application>Microsoft Office PowerPoint</Application>
  <PresentationFormat>On-screen Show (4:3)</PresentationFormat>
  <Paragraphs>125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Presentation1</vt:lpstr>
      <vt:lpstr>Asia The Continent Series</vt:lpstr>
      <vt:lpstr>Satellite View</vt:lpstr>
      <vt:lpstr>Map of Asia</vt:lpstr>
      <vt:lpstr>Longitude / Latitude</vt:lpstr>
      <vt:lpstr>Unique qualities</vt:lpstr>
      <vt:lpstr>Terraced Hills in Asia</vt:lpstr>
      <vt:lpstr>Mountains in Asia</vt:lpstr>
      <vt:lpstr>Climate Map - January</vt:lpstr>
      <vt:lpstr>Climate map - July</vt:lpstr>
      <vt:lpstr>Contemporary Cities</vt:lpstr>
      <vt:lpstr>Shanghai Skyline &amp;  Street Merchant</vt:lpstr>
      <vt:lpstr>Yellow River – Western China</vt:lpstr>
      <vt:lpstr>The Great Wall</vt:lpstr>
      <vt:lpstr>Trackers on the Yantzee River</vt:lpstr>
      <vt:lpstr>Yaks in Tibet – Central Asia</vt:lpstr>
      <vt:lpstr>Mountains in Central Asia</vt:lpstr>
      <vt:lpstr>Gobi Desert – Northern China</vt:lpstr>
      <vt:lpstr>Population Map </vt:lpstr>
      <vt:lpstr>Han Chinese 92% of the population</vt:lpstr>
      <vt:lpstr>55 cultures make up  8% of the population</vt:lpstr>
      <vt:lpstr>Qiang Village</vt:lpstr>
      <vt:lpstr>Korea</vt:lpstr>
      <vt:lpstr>Seoul South Korea</vt:lpstr>
      <vt:lpstr>Pyongyan North Korea</vt:lpstr>
      <vt:lpstr>Weather in Korea</vt:lpstr>
      <vt:lpstr>Traditional Dress in Korea</vt:lpstr>
      <vt:lpstr>Japan</vt:lpstr>
      <vt:lpstr>Hokkaido – Northern most point</vt:lpstr>
      <vt:lpstr>Honshu – Central Japan</vt:lpstr>
      <vt:lpstr>Shikoku – Southern Japan</vt:lpstr>
      <vt:lpstr>Mount Fuji – 12,338 feet high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The continent</dc:title>
  <dc:creator>Rob</dc:creator>
  <cp:lastModifiedBy>Nayan GRIFFITHS</cp:lastModifiedBy>
  <cp:revision>5</cp:revision>
  <dcterms:created xsi:type="dcterms:W3CDTF">2008-09-28T20:21:40Z</dcterms:created>
  <dcterms:modified xsi:type="dcterms:W3CDTF">2023-06-05T11:24:26Z</dcterms:modified>
</cp:coreProperties>
</file>